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9" d="100"/>
          <a:sy n="199" d="100"/>
        </p:scale>
        <p:origin x="-2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6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9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9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2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5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1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8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6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8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8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440D-F77F-4948-A83D-C73566B262C4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CF88-1621-3B46-8371-9AF5D6FAD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6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YOUR GIVEAWAY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13383"/>
            <a:ext cx="6400800" cy="1752600"/>
          </a:xfrm>
        </p:spPr>
        <p:txBody>
          <a:bodyPr/>
          <a:lstStyle/>
          <a:p>
            <a:r>
              <a:rPr lang="en-US" dirty="0" smtClean="0"/>
              <a:t>TAGLINE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4679" y="3606404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 NAME or BRAND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53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1517" y="1604960"/>
            <a:ext cx="4144317" cy="4525963"/>
          </a:xfrm>
        </p:spPr>
        <p:txBody>
          <a:bodyPr/>
          <a:lstStyle/>
          <a:p>
            <a:r>
              <a:rPr lang="en-US" dirty="0" smtClean="0"/>
              <a:t>Who I Was.</a:t>
            </a:r>
          </a:p>
          <a:p>
            <a:r>
              <a:rPr lang="en-US" dirty="0" smtClean="0"/>
              <a:t>What I Wanted.</a:t>
            </a:r>
          </a:p>
          <a:p>
            <a:r>
              <a:rPr lang="en-US" dirty="0" smtClean="0"/>
              <a:t>How I Got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746709" y="1467805"/>
            <a:ext cx="3663344" cy="38673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57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We’re Covering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4960"/>
            <a:ext cx="8288634" cy="4525963"/>
          </a:xfrm>
        </p:spPr>
        <p:txBody>
          <a:bodyPr/>
          <a:lstStyle/>
          <a:p>
            <a:r>
              <a:rPr lang="en-US" dirty="0" smtClean="0"/>
              <a:t>What You Promised 1</a:t>
            </a:r>
          </a:p>
          <a:p>
            <a:r>
              <a:rPr lang="en-US" dirty="0" smtClean="0"/>
              <a:t>What You Promised 2</a:t>
            </a:r>
          </a:p>
          <a:p>
            <a:r>
              <a:rPr lang="en-US" dirty="0" smtClean="0"/>
              <a:t>What You Promised 3 (embedded Sale item)</a:t>
            </a:r>
            <a:endParaRPr lang="en-US" dirty="0"/>
          </a:p>
          <a:p>
            <a:r>
              <a:rPr lang="en-US" dirty="0" smtClean="0"/>
              <a:t>Something Extra</a:t>
            </a:r>
          </a:p>
        </p:txBody>
      </p:sp>
    </p:spTree>
    <p:extLst>
      <p:ext uri="{BB962C8B-B14F-4D97-AF65-F5344CB8AC3E}">
        <p14:creationId xmlns:p14="http://schemas.microsoft.com/office/powerpoint/2010/main" val="26013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Promised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4960"/>
            <a:ext cx="8288634" cy="4525963"/>
          </a:xfrm>
        </p:spPr>
        <p:txBody>
          <a:bodyPr/>
          <a:lstStyle/>
          <a:p>
            <a:r>
              <a:rPr lang="en-US" dirty="0" smtClean="0"/>
              <a:t>Text and </a:t>
            </a:r>
            <a:r>
              <a:rPr lang="en-US" dirty="0" err="1" smtClean="0"/>
              <a:t>Pics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01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Promised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4960"/>
            <a:ext cx="8288634" cy="4525963"/>
          </a:xfrm>
        </p:spPr>
        <p:txBody>
          <a:bodyPr/>
          <a:lstStyle/>
          <a:p>
            <a:r>
              <a:rPr lang="en-US" dirty="0" smtClean="0"/>
              <a:t>Text and </a:t>
            </a:r>
            <a:r>
              <a:rPr lang="en-US" dirty="0" err="1" smtClean="0"/>
              <a:t>Pics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68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Promised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4960"/>
            <a:ext cx="8288634" cy="4525963"/>
          </a:xfrm>
        </p:spPr>
        <p:txBody>
          <a:bodyPr/>
          <a:lstStyle/>
          <a:p>
            <a:r>
              <a:rPr lang="en-US" dirty="0" smtClean="0"/>
              <a:t>Your Embedded Sale Goes Here </a:t>
            </a:r>
          </a:p>
        </p:txBody>
      </p:sp>
    </p:spTree>
    <p:extLst>
      <p:ext uri="{BB962C8B-B14F-4D97-AF65-F5344CB8AC3E}">
        <p14:creationId xmlns:p14="http://schemas.microsoft.com/office/powerpoint/2010/main" val="391617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Extra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4960"/>
            <a:ext cx="8288634" cy="4525963"/>
          </a:xfrm>
        </p:spPr>
        <p:txBody>
          <a:bodyPr/>
          <a:lstStyle/>
          <a:p>
            <a:r>
              <a:rPr lang="en-US" dirty="0" smtClean="0"/>
              <a:t>Your Embedded Sale Goes Here </a:t>
            </a:r>
          </a:p>
        </p:txBody>
      </p:sp>
    </p:spTree>
    <p:extLst>
      <p:ext uri="{BB962C8B-B14F-4D97-AF65-F5344CB8AC3E}">
        <p14:creationId xmlns:p14="http://schemas.microsoft.com/office/powerpoint/2010/main" val="83461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Do Right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4960"/>
            <a:ext cx="8288634" cy="4525963"/>
          </a:xfrm>
        </p:spPr>
        <p:txBody>
          <a:bodyPr/>
          <a:lstStyle/>
          <a:p>
            <a:r>
              <a:rPr lang="en-US" dirty="0" smtClean="0"/>
              <a:t>Recap what they learned</a:t>
            </a:r>
          </a:p>
          <a:p>
            <a:r>
              <a:rPr lang="en-US" dirty="0" smtClean="0"/>
              <a:t>Call them to Action.</a:t>
            </a:r>
          </a:p>
          <a:p>
            <a:r>
              <a:rPr lang="en-US" dirty="0" smtClean="0"/>
              <a:t>Where to Contact you if they have questions.</a:t>
            </a:r>
          </a:p>
        </p:txBody>
      </p:sp>
    </p:spTree>
    <p:extLst>
      <p:ext uri="{BB962C8B-B14F-4D97-AF65-F5344CB8AC3E}">
        <p14:creationId xmlns:p14="http://schemas.microsoft.com/office/powerpoint/2010/main" val="331069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101</Words>
  <Application>Microsoft Macintosh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TITLE OF YOUR GIVEAWAY</vt:lpstr>
      <vt:lpstr>Who I Am</vt:lpstr>
      <vt:lpstr>What We’re Covering</vt:lpstr>
      <vt:lpstr>What You Promised 1</vt:lpstr>
      <vt:lpstr>What You Promised 2</vt:lpstr>
      <vt:lpstr>What You Promised 3</vt:lpstr>
      <vt:lpstr>Something Extra</vt:lpstr>
      <vt:lpstr>What You Should Do Right Now</vt:lpstr>
    </vt:vector>
  </TitlesOfParts>
  <Company>Thirty3 Productions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GIVEAWAY</dc:title>
  <dc:creator>Ben Adkins</dc:creator>
  <cp:lastModifiedBy>Ben Adkins</cp:lastModifiedBy>
  <cp:revision>1</cp:revision>
  <dcterms:created xsi:type="dcterms:W3CDTF">2015-12-22T06:33:43Z</dcterms:created>
  <dcterms:modified xsi:type="dcterms:W3CDTF">2015-12-22T06:39:07Z</dcterms:modified>
</cp:coreProperties>
</file>